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079" autoAdjust="0"/>
  </p:normalViewPr>
  <p:slideViewPr>
    <p:cSldViewPr snapToGrid="0">
      <p:cViewPr varScale="1">
        <p:scale>
          <a:sx n="55" d="100"/>
          <a:sy n="55" d="100"/>
        </p:scale>
        <p:origin x="2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0998A-B404-4A1B-9CFF-EED84AAAFDD4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9F3B9-4A80-4575-8109-C7DFF2DF69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96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„Vál” felirat legyen </a:t>
            </a:r>
            <a:r>
              <a:rPr lang="hu-HU" dirty="0" err="1" smtClean="0"/>
              <a:t>Algerian</a:t>
            </a:r>
            <a:r>
              <a:rPr lang="hu-HU" dirty="0" smtClean="0"/>
              <a:t> betűtípus, 72 pontos betűméret,</a:t>
            </a:r>
            <a:r>
              <a:rPr lang="hu-HU" baseline="0" dirty="0" smtClean="0"/>
              <a:t> piros színű betű</a:t>
            </a:r>
          </a:p>
          <a:p>
            <a:r>
              <a:rPr lang="hu-HU" dirty="0" smtClean="0"/>
              <a:t>A „Készítette:” felirat Times New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Roman</a:t>
            </a:r>
            <a:r>
              <a:rPr lang="hu-HU" baseline="0" dirty="0" smtClean="0"/>
              <a:t> betűtípus, félkövér, aláhúzott, kék színű betű.</a:t>
            </a:r>
          </a:p>
          <a:p>
            <a:r>
              <a:rPr lang="hu-HU" baseline="0" dirty="0" smtClean="0"/>
              <a:t>A neved legyen Times New </a:t>
            </a:r>
            <a:r>
              <a:rPr lang="hu-HU" baseline="0" dirty="0" err="1" smtClean="0"/>
              <a:t>Roman</a:t>
            </a:r>
            <a:r>
              <a:rPr lang="hu-HU" baseline="0" dirty="0" smtClean="0"/>
              <a:t> betűtípus, 36 pontos, félkövér, zöld.</a:t>
            </a:r>
          </a:p>
          <a:p>
            <a:r>
              <a:rPr lang="hu-HU" baseline="0" dirty="0" smtClean="0"/>
              <a:t>A dia háttere legyen citromsárga.</a:t>
            </a:r>
          </a:p>
          <a:p>
            <a:r>
              <a:rPr lang="hu-HU" baseline="0" dirty="0" smtClean="0"/>
              <a:t>A két szövegdoboz háttere legyen világoskék.</a:t>
            </a:r>
          </a:p>
          <a:p>
            <a:r>
              <a:rPr lang="hu-HU" baseline="0" dirty="0" smtClean="0"/>
              <a:t>A dia áttűnése Függönyök legyen.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F3B9-4A80-4575-8109-C7DFF2DF69A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37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Keress képek a református templomról, és helyezd</a:t>
            </a:r>
            <a:r>
              <a:rPr lang="hu-HU" baseline="0" dirty="0" smtClean="0"/>
              <a:t> el a dia jobb alsó sarkába.</a:t>
            </a:r>
          </a:p>
          <a:p>
            <a:r>
              <a:rPr lang="hu-HU" baseline="0" dirty="0" smtClean="0"/>
              <a:t>A Vál nevezetességeit ábrázoló képeket animáld a következő módon: Minden kép animációja beúszás legyen, de az iránya mindegyiknek abból az irányból, ahol elhelyezkedik a képen. (Pl. a Vajda-ház jobb oldalról </a:t>
            </a:r>
            <a:r>
              <a:rPr lang="hu-HU" baseline="0" dirty="0" err="1" smtClean="0"/>
              <a:t>úszon</a:t>
            </a:r>
            <a:r>
              <a:rPr lang="hu-HU" baseline="0" dirty="0" smtClean="0"/>
              <a:t> be, a római útjelző a bal alsó sarokból…)</a:t>
            </a:r>
          </a:p>
          <a:p>
            <a:r>
              <a:rPr lang="hu-HU" baseline="0" dirty="0" smtClean="0"/>
              <a:t>Először a kastély képe jelenjen meg, majd sorra az óramutató járásának megfelelően.</a:t>
            </a:r>
          </a:p>
          <a:p>
            <a:r>
              <a:rPr lang="hu-HU" baseline="0" dirty="0" smtClean="0"/>
              <a:t>Végül animáld a kép közepén lévő pecsétnyomatot úgy, hogy elhalványulással </a:t>
            </a:r>
            <a:r>
              <a:rPr lang="hu-HU" baseline="0" dirty="0" err="1" smtClean="0"/>
              <a:t>eltűnjön</a:t>
            </a:r>
            <a:r>
              <a:rPr lang="hu-HU" baseline="0" dirty="0" smtClean="0"/>
              <a:t>.</a:t>
            </a:r>
          </a:p>
          <a:p>
            <a:r>
              <a:rPr lang="hu-HU" dirty="0" smtClean="0"/>
              <a:t>A dia háttere piros-fehér-zöld</a:t>
            </a:r>
            <a:r>
              <a:rPr lang="hu-HU" baseline="0" dirty="0" smtClean="0"/>
              <a:t> színátmenetes legyen átlósan úgy, hogy a bal felső sarokból induljon a piros szín.</a:t>
            </a:r>
          </a:p>
          <a:p>
            <a:r>
              <a:rPr lang="hu-HU" baseline="0" dirty="0" smtClean="0"/>
              <a:t>A dia áttűnése Örvény legyen.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F3B9-4A80-4575-8109-C7DFF2DF69A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3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Keresd meg mikor született és halt meg </a:t>
            </a:r>
            <a:r>
              <a:rPr lang="hu-HU" dirty="0" err="1" smtClean="0"/>
              <a:t>Dobozy</a:t>
            </a:r>
            <a:r>
              <a:rPr lang="hu-HU" dirty="0" smtClean="0"/>
              <a:t> Imre, és írd be a diára.</a:t>
            </a:r>
          </a:p>
          <a:p>
            <a:r>
              <a:rPr lang="hu-HU" dirty="0" smtClean="0"/>
              <a:t>A „Híres </a:t>
            </a:r>
            <a:r>
              <a:rPr lang="hu-HU" dirty="0" err="1" smtClean="0"/>
              <a:t>váliak</a:t>
            </a:r>
            <a:r>
              <a:rPr lang="hu-HU" dirty="0" smtClean="0"/>
              <a:t>” felirat legyen 60 pontos, félkövér, piros betű. A feliratot tedd a diád közepére. Animáld úgy, hogy „Elfordulás”-</a:t>
            </a:r>
            <a:r>
              <a:rPr lang="hu-HU" dirty="0" err="1" smtClean="0"/>
              <a:t>sal</a:t>
            </a:r>
            <a:r>
              <a:rPr lang="hu-HU" dirty="0" smtClean="0"/>
              <a:t> jelenjen meg.</a:t>
            </a:r>
          </a:p>
          <a:p>
            <a:r>
              <a:rPr lang="hu-HU" dirty="0" smtClean="0"/>
              <a:t>A képek</a:t>
            </a:r>
            <a:r>
              <a:rPr lang="hu-HU" baseline="0" dirty="0" smtClean="0"/>
              <a:t> animációja Kiemelés legyen, azok közül is a „Megnöveszt” típust válaszd. Animáld a szövegeket is kiemeléssel úgy, hogy piros színű betűre </a:t>
            </a:r>
            <a:r>
              <a:rPr lang="hu-HU" baseline="0" dirty="0" err="1" smtClean="0"/>
              <a:t>váltsanak</a:t>
            </a:r>
            <a:r>
              <a:rPr lang="hu-HU" baseline="0" dirty="0" smtClean="0"/>
              <a:t>.</a:t>
            </a:r>
          </a:p>
          <a:p>
            <a:r>
              <a:rPr lang="hu-HU" baseline="0" dirty="0" smtClean="0"/>
              <a:t>Az animációk sorrendje a következő legyen: 1. Híres </a:t>
            </a:r>
            <a:r>
              <a:rPr lang="hu-HU" baseline="0" dirty="0" err="1" smtClean="0"/>
              <a:t>váliak</a:t>
            </a:r>
            <a:r>
              <a:rPr lang="hu-HU" baseline="0" dirty="0" smtClean="0"/>
              <a:t> felirat. 2. Vajda János képe, és vele együtt a hozzá tartozó felirat váltson színt. 3. Óramutató járásának sorrendjében animáld a többi </a:t>
            </a:r>
            <a:r>
              <a:rPr lang="hu-HU" baseline="0" dirty="0" err="1" smtClean="0"/>
              <a:t>váli</a:t>
            </a:r>
            <a:r>
              <a:rPr lang="hu-HU" baseline="0" dirty="0" smtClean="0"/>
              <a:t> hírességet.</a:t>
            </a:r>
          </a:p>
          <a:p>
            <a:r>
              <a:rPr lang="hu-HU" baseline="0" dirty="0" smtClean="0"/>
              <a:t>Tölts le egy Kokas Ignác festményt, és az legyen a dia háttere.</a:t>
            </a:r>
          </a:p>
          <a:p>
            <a:r>
              <a:rPr lang="hu-HU" baseline="0" dirty="0" smtClean="0"/>
              <a:t>A dia áttűnése fodrozódás legyen.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F3B9-4A80-4575-8109-C7DFF2DF69A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195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536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902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85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63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90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76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49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190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311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10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142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292A-A33A-48B5-95EF-D74E3720B829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28949-8C85-41E0-9398-529031D4E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6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784434"/>
            <a:ext cx="8410073" cy="4730666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749215" y="336884"/>
            <a:ext cx="7026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Kedves Dolgozatíró!</a:t>
            </a:r>
            <a:endParaRPr lang="hu-HU" sz="4000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2129589" y="2169058"/>
            <a:ext cx="4884821" cy="3461721"/>
            <a:chOff x="2129589" y="2169058"/>
            <a:chExt cx="4884821" cy="3461721"/>
          </a:xfrm>
        </p:grpSpPr>
        <p:sp>
          <p:nvSpPr>
            <p:cNvPr id="4" name="Lefelé nyíl 3"/>
            <p:cNvSpPr/>
            <p:nvPr/>
          </p:nvSpPr>
          <p:spPr>
            <a:xfrm>
              <a:off x="4174958" y="2815389"/>
              <a:ext cx="794084" cy="281539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Szövegdoboz 4"/>
            <p:cNvSpPr txBox="1"/>
            <p:nvPr/>
          </p:nvSpPr>
          <p:spPr>
            <a:xfrm>
              <a:off x="2129589" y="2169058"/>
              <a:ext cx="4884821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Minden diánál itt találhatod, milyen formázásokat kell megtenned!</a:t>
              </a:r>
              <a:endParaRPr lang="hu-HU" dirty="0"/>
            </a:p>
          </p:txBody>
        </p:sp>
      </p:grpSp>
      <p:grpSp>
        <p:nvGrpSpPr>
          <p:cNvPr id="12" name="Csoportba foglalás 11"/>
          <p:cNvGrpSpPr/>
          <p:nvPr/>
        </p:nvGrpSpPr>
        <p:grpSpPr>
          <a:xfrm>
            <a:off x="9363919" y="4654874"/>
            <a:ext cx="2828081" cy="1178767"/>
            <a:chOff x="9363919" y="4654874"/>
            <a:chExt cx="2828081" cy="1178767"/>
          </a:xfrm>
        </p:grpSpPr>
        <p:cxnSp>
          <p:nvCxnSpPr>
            <p:cNvPr id="8" name="Egyenes összekötő nyíllal 7"/>
            <p:cNvCxnSpPr/>
            <p:nvPr/>
          </p:nvCxnSpPr>
          <p:spPr>
            <a:xfrm flipH="1">
              <a:off x="10467473" y="5301205"/>
              <a:ext cx="273833" cy="5324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Szövegdoboz 10"/>
            <p:cNvSpPr txBox="1"/>
            <p:nvPr/>
          </p:nvSpPr>
          <p:spPr>
            <a:xfrm>
              <a:off x="9363919" y="4654874"/>
              <a:ext cx="2828081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Gördítősávval menj a feladatok végére is!!!</a:t>
              </a:r>
              <a:endParaRPr lang="hu-HU" dirty="0"/>
            </a:p>
          </p:txBody>
        </p:sp>
      </p:grpSp>
    </p:spTree>
    <p:extLst>
      <p:ext uri="{BB962C8B-B14F-4D97-AF65-F5344CB8AC3E}">
        <p14:creationId xmlns:p14="http://schemas.microsoft.com/office/powerpoint/2010/main" val="31164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Vál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</a:t>
            </a:r>
          </a:p>
          <a:p>
            <a:r>
              <a:rPr lang="hu-HU" dirty="0" smtClean="0"/>
              <a:t>Ide írd be a neved!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6346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333" y="2400358"/>
            <a:ext cx="1403101" cy="178384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29" y="2400358"/>
            <a:ext cx="1854707" cy="1854707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565" y="657283"/>
            <a:ext cx="2619375" cy="17430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214" y="257234"/>
            <a:ext cx="1869022" cy="186902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933" y="400681"/>
            <a:ext cx="1404019" cy="210986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959" y="4630038"/>
            <a:ext cx="1487277" cy="198559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545" y="2662474"/>
            <a:ext cx="1916935" cy="1344716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951" y="4599385"/>
            <a:ext cx="1614602" cy="2016244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907" y="2691139"/>
            <a:ext cx="1993313" cy="149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25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7241" y="405114"/>
            <a:ext cx="1155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Híres </a:t>
            </a:r>
            <a:r>
              <a:rPr lang="hu-HU" dirty="0" err="1" smtClean="0"/>
              <a:t>váliak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337" y="741278"/>
            <a:ext cx="1380423" cy="1563607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452" y="774446"/>
            <a:ext cx="2122588" cy="141248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42" y="4022465"/>
            <a:ext cx="2013172" cy="133967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305" y="3728858"/>
            <a:ext cx="1225278" cy="176911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181442" y="2939970"/>
            <a:ext cx="201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Vajda János</a:t>
            </a:r>
          </a:p>
          <a:p>
            <a:pPr algn="ctr"/>
            <a:r>
              <a:rPr lang="hu-HU" dirty="0" smtClean="0"/>
              <a:t>1829-1897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8906901" y="2556264"/>
            <a:ext cx="201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Kokas Ignác</a:t>
            </a:r>
          </a:p>
          <a:p>
            <a:pPr algn="ctr"/>
            <a:r>
              <a:rPr lang="hu-HU" dirty="0" smtClean="0"/>
              <a:t>1926-2009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254748" y="6020765"/>
            <a:ext cx="201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Varga Zoltán</a:t>
            </a:r>
          </a:p>
          <a:p>
            <a:pPr algn="ctr"/>
            <a:r>
              <a:rPr lang="hu-HU" dirty="0" smtClean="0"/>
              <a:t>1945-2010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8962358" y="6020764"/>
            <a:ext cx="201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Dobozy</a:t>
            </a:r>
            <a:r>
              <a:rPr lang="hu-HU" dirty="0" smtClean="0"/>
              <a:t> Imre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415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365</Words>
  <Application>Microsoft Office PowerPoint</Application>
  <PresentationFormat>Szélesvásznú</PresentationFormat>
  <Paragraphs>35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PowerPoint-bemutató</vt:lpstr>
      <vt:lpstr>Vál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</dc:title>
  <dc:creator>Gép</dc:creator>
  <cp:lastModifiedBy>Gép</cp:lastModifiedBy>
  <cp:revision>7</cp:revision>
  <dcterms:created xsi:type="dcterms:W3CDTF">2020-05-18T04:37:23Z</dcterms:created>
  <dcterms:modified xsi:type="dcterms:W3CDTF">2020-05-18T05:31:14Z</dcterms:modified>
</cp:coreProperties>
</file>