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665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6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89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63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85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9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4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888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70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49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2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9AF6-1428-4C69-83FB-2B5658052E12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7779-A832-4CD5-A7F5-8D23BD832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38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65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76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10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18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58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08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30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968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Gép</dc:creator>
  <cp:lastModifiedBy>Gép</cp:lastModifiedBy>
  <cp:revision>1</cp:revision>
  <dcterms:created xsi:type="dcterms:W3CDTF">2020-05-14T20:11:36Z</dcterms:created>
  <dcterms:modified xsi:type="dcterms:W3CDTF">2020-05-14T20:11:52Z</dcterms:modified>
</cp:coreProperties>
</file>