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EAC5F5"/>
    <a:srgbClr val="F0ADF5"/>
    <a:srgbClr val="B955E1"/>
    <a:srgbClr val="F25CBC"/>
    <a:srgbClr val="FFA3F8"/>
    <a:srgbClr val="FCD5C0"/>
    <a:srgbClr val="F9A583"/>
    <a:srgbClr val="E55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3C51-FF26-4CED-BFDD-B48280CD37DD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16E7-B869-4046-9978-097BE3466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746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0">
        <p15:prstTrans prst="origami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3C51-FF26-4CED-BFDD-B48280CD37DD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16E7-B869-4046-9978-097BE3466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023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0">
        <p15:prstTrans prst="origami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3C51-FF26-4CED-BFDD-B48280CD37DD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16E7-B869-4046-9978-097BE3466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4330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0">
        <p15:prstTrans prst="origami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3C51-FF26-4CED-BFDD-B48280CD37DD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16E7-B869-4046-9978-097BE3466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2796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0">
        <p15:prstTrans prst="origami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3C51-FF26-4CED-BFDD-B48280CD37DD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16E7-B869-4046-9978-097BE3466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64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0">
        <p15:prstTrans prst="origami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3C51-FF26-4CED-BFDD-B48280CD37DD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16E7-B869-4046-9978-097BE3466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7249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0">
        <p15:prstTrans prst="origami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3C51-FF26-4CED-BFDD-B48280CD37DD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16E7-B869-4046-9978-097BE3466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490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0">
        <p15:prstTrans prst="origami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3C51-FF26-4CED-BFDD-B48280CD37DD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16E7-B869-4046-9978-097BE3466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43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0">
        <p15:prstTrans prst="origami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3C51-FF26-4CED-BFDD-B48280CD37DD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16E7-B869-4046-9978-097BE3466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5548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0">
        <p15:prstTrans prst="origami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3C51-FF26-4CED-BFDD-B48280CD37DD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16E7-B869-4046-9978-097BE3466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569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0">
        <p15:prstTrans prst="origami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3C51-FF26-4CED-BFDD-B48280CD37DD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16E7-B869-4046-9978-097BE3466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8535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0">
        <p15:prstTrans prst="origami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D3C51-FF26-4CED-BFDD-B48280CD37DD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16E7-B869-4046-9978-097BE3466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46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0">
        <p15:prstTrans prst="origami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9600" dirty="0" smtClean="0">
                <a:latin typeface="Monotype Corsiva" panose="03010101010201010101" pitchFamily="66" charset="0"/>
              </a:rPr>
              <a:t>Vakáció!!!</a:t>
            </a:r>
            <a:endParaRPr lang="hu-HU" sz="9600" dirty="0">
              <a:latin typeface="Monotype Corsiva" panose="03010101010201010101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900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3000">
        <p15:prstTrans prst="curtains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0192432" y="3217065"/>
            <a:ext cx="356188" cy="869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800" dirty="0" smtClean="0">
                <a:solidFill>
                  <a:srgbClr val="00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hu-HU" sz="48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526245" y="3314240"/>
            <a:ext cx="461986" cy="675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600" dirty="0">
                <a:solidFill>
                  <a:srgbClr val="2E75B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815174" y="3071288"/>
            <a:ext cx="506870" cy="1161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6600" dirty="0">
                <a:solidFill>
                  <a:srgbClr val="9DC3E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hu-HU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945406" y="3022685"/>
            <a:ext cx="665567" cy="1258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7200" dirty="0">
                <a:solidFill>
                  <a:srgbClr val="BDD7EE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hu-H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62361" y="2909319"/>
            <a:ext cx="821059" cy="1388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8000" dirty="0" smtClean="0">
                <a:solidFill>
                  <a:srgbClr val="385723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endParaRPr lang="hu-H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225428" y="2832696"/>
            <a:ext cx="930063" cy="1541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8800" dirty="0" smtClean="0">
                <a:solidFill>
                  <a:srgbClr val="A9D18E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479156" y="2779733"/>
            <a:ext cx="947695" cy="1647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9600" dirty="0">
                <a:solidFill>
                  <a:srgbClr val="C5E0B4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743941" y="2588431"/>
            <a:ext cx="1218603" cy="2167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60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hu-HU" sz="1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52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0">
        <p15:prstTrans prst="origami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</Words>
  <Application>Microsoft Office PowerPoint</Application>
  <PresentationFormat>Szélesvásznú</PresentationFormat>
  <Paragraphs>9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Monotype Corsiva</vt:lpstr>
      <vt:lpstr>Times New Roman</vt:lpstr>
      <vt:lpstr>Office-téma</vt:lpstr>
      <vt:lpstr>Vakáció!!!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Windows-felhasználó</dc:creator>
  <cp:lastModifiedBy>Windows-felhasználó</cp:lastModifiedBy>
  <cp:revision>7</cp:revision>
  <dcterms:created xsi:type="dcterms:W3CDTF">2020-06-08T10:22:13Z</dcterms:created>
  <dcterms:modified xsi:type="dcterms:W3CDTF">2020-06-08T13:29:57Z</dcterms:modified>
</cp:coreProperties>
</file>